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94606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to Stepping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16C33B-019C-492B-A277-947D08319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02781"/>
            <a:ext cx="7025777" cy="37423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B96CD0-2708-4E3E-A0D0-BC84DD177AE6}"/>
              </a:ext>
            </a:extLst>
          </p:cNvPr>
          <p:cNvSpPr txBox="1"/>
          <p:nvPr/>
        </p:nvSpPr>
        <p:spPr>
          <a:xfrm>
            <a:off x="637563" y="3355596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 popper behind pepper popper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1457</TotalTime>
  <Words>78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2019-08-07T15:34:48Z</dcterms:modified>
  <cp:category>Shooting</cp:category>
</cp:coreProperties>
</file>

<file path=docProps/thumbnail.jpeg>
</file>